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8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37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2597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784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891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2021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8233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005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57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8894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076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3612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72734-2D61-4472-BA1C-663560DC6B76}" type="datetimeFigureOut">
              <a:rPr lang="fr-FR" smtClean="0"/>
              <a:t>19/07/2025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890BB-4AB3-4DB4-8935-41BFFD552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330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e 32">
            <a:extLst>
              <a:ext uri="{FF2B5EF4-FFF2-40B4-BE49-F238E27FC236}">
                <a16:creationId xmlns:a16="http://schemas.microsoft.com/office/drawing/2014/main" id="{1D4121D9-1AD4-A842-D1EA-5DE9B270C464}"/>
              </a:ext>
            </a:extLst>
          </p:cNvPr>
          <p:cNvGrpSpPr/>
          <p:nvPr/>
        </p:nvGrpSpPr>
        <p:grpSpPr>
          <a:xfrm>
            <a:off x="569952" y="320842"/>
            <a:ext cx="8616288" cy="5390148"/>
            <a:chOff x="569952" y="320842"/>
            <a:chExt cx="8616288" cy="5390148"/>
          </a:xfrm>
        </p:grpSpPr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8645C5A8-9118-D9A6-DEF5-930B5B67A2B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825EEF4-FAA9-9F8E-A9FD-0823B55C5C0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1026" name="Picture 2" descr="Image générée">
                <a:extLst>
                  <a:ext uri="{FF2B5EF4-FFF2-40B4-BE49-F238E27FC236}">
                    <a16:creationId xmlns:a16="http://schemas.microsoft.com/office/drawing/2014/main" id="{F94B825F-932F-31DF-7E9C-268CF5C7C3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28D6DA43-A7BD-B1EC-0D6D-8C878A145F52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23F2A40-5B0D-F23D-E5C7-C36AF9E75124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1028" name="Picture 4" descr="Image générée">
                <a:extLst>
                  <a:ext uri="{FF2B5EF4-FFF2-40B4-BE49-F238E27FC236}">
                    <a16:creationId xmlns:a16="http://schemas.microsoft.com/office/drawing/2014/main" id="{A2608C7D-4FDA-8ADA-53C9-683705E6C8F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BF1364AF-FC6E-0DC3-4489-5196B2634D4C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42E1EE1B-DB34-A768-4B77-8F83BC23C29C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17" name="Picture 4" descr="Image générée">
                <a:extLst>
                  <a:ext uri="{FF2B5EF4-FFF2-40B4-BE49-F238E27FC236}">
                    <a16:creationId xmlns:a16="http://schemas.microsoft.com/office/drawing/2014/main" id="{EE7B82A8-17E3-950F-EE8A-B02EFF278F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03463A08-FD75-8F7E-FFF5-46D602B74B6A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1ACA7DE0-AB84-DFC6-CC38-A3F43ABD01B4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0" name="Picture 2" descr="Image générée">
                <a:extLst>
                  <a:ext uri="{FF2B5EF4-FFF2-40B4-BE49-F238E27FC236}">
                    <a16:creationId xmlns:a16="http://schemas.microsoft.com/office/drawing/2014/main" id="{A3718E64-62B1-3709-49AD-98554E3E08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1" name="Groupe 20">
              <a:extLst>
                <a:ext uri="{FF2B5EF4-FFF2-40B4-BE49-F238E27FC236}">
                  <a16:creationId xmlns:a16="http://schemas.microsoft.com/office/drawing/2014/main" id="{13016A08-4673-6D9F-0E34-25ADAFAFB162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517DF65C-A1F9-52CF-8065-E8BC84499538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4C3E5B38-F181-5062-B9DD-1EAB82F1BC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F73FFC1F-0AB5-BF0D-21DC-F81F9CA1C4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C65F893-A72E-45F9-28C3-79D940AFCD43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jeu du train</a:t>
              </a:r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13FC80CB-F11F-199A-8EE1-C312FABDE919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A33CF66B-C9A8-4E27-52E3-83C4E48AFE94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9ED328F1-7084-F474-AE56-77050A51C33E}"/>
                </a:ext>
              </a:extLst>
            </p:cNvPr>
            <p:cNvCxnSpPr>
              <a:stCxn id="26" idx="6"/>
              <a:endCxn id="27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2FF448E-93A8-5CA2-AAE2-8F9FFBACCB74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7E3356F-F9AA-DE9D-02EA-4FC5ACF87D07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21446C5-C01C-BE4F-D837-DB33C49FB416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847098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45</TotalTime>
  <Words>12</Words>
  <Application>Microsoft Office PowerPoint</Application>
  <PresentationFormat>Format A4 (210 x 297 mm)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MH</dc:creator>
  <cp:lastModifiedBy>MH</cp:lastModifiedBy>
  <cp:revision>3</cp:revision>
  <dcterms:created xsi:type="dcterms:W3CDTF">2025-07-19T06:23:57Z</dcterms:created>
  <dcterms:modified xsi:type="dcterms:W3CDTF">2025-07-19T07:10:19Z</dcterms:modified>
</cp:coreProperties>
</file>